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4" r:id="rId13"/>
    <p:sldId id="276" r:id="rId14"/>
  </p:sldIdLst>
  <p:sldSz cx="18288000" cy="10287000"/>
  <p:notesSz cx="6858000" cy="9926638"/>
  <p:defaultTextStyle>
    <a:defPPr>
      <a:defRPr lang="ru-RU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74" y="-21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C69C7A-902A-426E-B348-D320B5E8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4015519-2883-4360-8C2B-0B7D8239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F344-9CAF-4CE8-914D-BE438D132634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6C3999-EB08-4216-9197-4C23B355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9C9C98B-9F1C-4B4D-9C47-C806881C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3B0D8-CBEF-490E-9185-FD99AEBC2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74BF6E-9468-434C-BE29-AB1A62AF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E8C08A-5D5D-40F1-86BC-DF79478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39900A-345D-4DE6-89D3-5C3D919BB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F344-9CAF-4CE8-914D-BE438D132634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F4B1ED-77DB-4413-AD82-EBDEB4048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745DD9-77B9-478E-ADE6-ACD8764B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B0D8-CBEF-490E-9185-FD99AEBC2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15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EEFE09A-47D8-43A3-B956-10E28738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82357C-A54C-4173-A72F-DDC8B7D42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316" name="Picture 4" descr="K:\ОМО\Логотипы\cpp_logo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545" y="1471092"/>
            <a:ext cx="3312368" cy="9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27"/>
    </mc:Choice>
    <mc:Fallback xmlns="">
      <p:transition spd="slow" advClick="0" advTm="792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07979B48-4C99-43DA-B584-55F083D5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932"/>
    </mc:Choice>
    <mc:Fallback xmlns="">
      <p:transition spd="slow" advClick="0" advTm="5593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D39B7D1-7DE2-4ACC-A0D9-E46E59C4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776"/>
    </mc:Choice>
    <mc:Fallback xmlns="">
      <p:transition spd="slow" advClick="0" advTm="4077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07321F7-4471-4CC1-BEC2-325CB146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02021" y="9391972"/>
            <a:ext cx="104657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ПРИНИМАЙТЕ АКТИВНОЕ УЧАСТИЕ В ВАШЕМ ЛЕЧЕНИИ!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916"/>
    </mc:Choice>
    <mc:Fallback xmlns="">
      <p:transition spd="slow" advClick="0" advTm="319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EA48E80-42B8-49C1-B088-C32A2647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092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3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73"/>
    </mc:Choice>
    <mc:Fallback xmlns="">
      <p:transition spd="slow" advClick="0" advTm="2307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ED890136-F90D-4AA0-9C22-F8D51879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18288000" cy="101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3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796"/>
    </mc:Choice>
    <mc:Fallback xmlns="">
      <p:transition spd="slow" advClick="0" advTm="3879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A34EB1E9-32BE-48E5-A128-369AF448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8288000" cy="94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4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714"/>
    </mc:Choice>
    <mc:Fallback xmlns="">
      <p:transition spd="slow" advClick="0" advTm="2571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F17CEF7-2431-4A85-94C3-B98607E4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8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2"/>
    </mc:Choice>
    <mc:Fallback xmlns="">
      <p:transition spd="slow" advClick="0" advTm="125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3D7118D1-31A8-4724-9449-0588B9AF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6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420"/>
    </mc:Choice>
    <mc:Fallback xmlns="">
      <p:transition spd="slow" advClick="0" advTm="4042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890BEAF-C048-4B1F-A462-AF364298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354"/>
    </mc:Choice>
    <mc:Fallback xmlns="">
      <p:transition spd="slow" advClick="0" advTm="2535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A6FB141-D1C2-4625-B925-44323641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896"/>
    </mc:Choice>
    <mc:Fallback xmlns="">
      <p:transition spd="slow" advClick="0" advTm="458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F244CD04-A2EC-4E0E-B6F3-91B2D5E83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8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704"/>
    </mc:Choice>
    <mc:Fallback xmlns="">
      <p:transition spd="slow" advClick="0" advTm="5370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33661AB-1018-4904-B498-3E635434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652"/>
    </mc:Choice>
    <mc:Fallback xmlns="">
      <p:transition spd="slow" advClick="0" advTm="4065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</Words>
  <Application>Microsoft Office PowerPoint</Application>
  <PresentationFormat>Произвольный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Щеблыкина Александра Андреевна</dc:creator>
  <cp:lastModifiedBy>Обадьянова Мария Николаевна</cp:lastModifiedBy>
  <cp:revision>12</cp:revision>
  <dcterms:created xsi:type="dcterms:W3CDTF">2024-09-04T16:13:22Z</dcterms:created>
  <dcterms:modified xsi:type="dcterms:W3CDTF">2024-09-09T10:08:34Z</dcterms:modified>
</cp:coreProperties>
</file>